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4"/>
  </p:notesMasterIdLst>
  <p:sldIdLst>
    <p:sldId id="256" r:id="rId2"/>
    <p:sldId id="257" r:id="rId3"/>
  </p:sldIdLst>
  <p:sldSz cx="3429000" cy="2057400"/>
  <p:notesSz cx="6858000" cy="9144000"/>
  <p:embeddedFontLst>
    <p:embeddedFont>
      <p:font typeface="Lato" panose="020F0502020204030203" pitchFamily="34" charset="0"/>
      <p:regular r:id="rId5"/>
      <p:bold r:id="rId6"/>
      <p:italic r:id="rId7"/>
      <p:boldItalic r:id="rId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648">
          <p15:clr>
            <a:srgbClr val="A4A3A4"/>
          </p15:clr>
        </p15:guide>
        <p15:guide id="2" pos="10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255" d="100"/>
          <a:sy n="255" d="100"/>
        </p:scale>
        <p:origin x="930" y="186"/>
      </p:cViewPr>
      <p:guideLst>
        <p:guide orient="horz" pos="648"/>
        <p:guide pos="10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4.fntdata"/><Relationship Id="rId13" Type="http://schemas.openxmlformats.org/officeDocument/2006/relationships/customXml" Target="../customXml/item1.xml"/><Relationship Id="rId3" Type="http://schemas.openxmlformats.org/officeDocument/2006/relationships/slide" Target="slides/slide2.xml"/><Relationship Id="rId7" Type="http://schemas.openxmlformats.org/officeDocument/2006/relationships/font" Target="fonts/font3.fntdata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2.fntdata"/><Relationship Id="rId11" Type="http://schemas.openxmlformats.org/officeDocument/2006/relationships/theme" Target="theme/theme1.xml"/><Relationship Id="rId5" Type="http://schemas.openxmlformats.org/officeDocument/2006/relationships/font" Target="fonts/font1.fntdata"/><Relationship Id="rId15" Type="http://schemas.openxmlformats.org/officeDocument/2006/relationships/customXml" Target="../customXml/item3.xml"/><Relationship Id="rId10" Type="http://schemas.openxmlformats.org/officeDocument/2006/relationships/viewProps" Target="viewProps.xml"/><Relationship Id="rId4" Type="http://schemas.openxmlformats.org/officeDocument/2006/relationships/notesMaster" Target="notesMasters/notesMaster1.xml"/><Relationship Id="rId9" Type="http://schemas.openxmlformats.org/officeDocument/2006/relationships/presProps" Target="presProps.xml"/><Relationship Id="rId14" Type="http://schemas.openxmlformats.org/officeDocument/2006/relationships/customXml" Target="../customXml/item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571824" y="685800"/>
            <a:ext cx="5715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571824" y="685800"/>
            <a:ext cx="5715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2" name="Google Shape;52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571824" y="685800"/>
            <a:ext cx="5715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2" name="Google Shape;62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116891" y="297830"/>
            <a:ext cx="3195300" cy="82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700" tIns="34700" rIns="34700" bIns="34700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116888" y="1133650"/>
            <a:ext cx="3195300" cy="31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700" tIns="34700" rIns="34700" bIns="34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3177172" y="1865287"/>
            <a:ext cx="205500" cy="1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700" tIns="34700" rIns="34700" bIns="34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116888" y="442450"/>
            <a:ext cx="3195300" cy="78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700" tIns="34700" rIns="34700" bIns="34700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600"/>
              <a:buNone/>
              <a:defRPr sz="4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600"/>
              <a:buNone/>
              <a:defRPr sz="4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600"/>
              <a:buNone/>
              <a:defRPr sz="4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600"/>
              <a:buNone/>
              <a:defRPr sz="4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600"/>
              <a:buNone/>
              <a:defRPr sz="4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600"/>
              <a:buNone/>
              <a:defRPr sz="4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600"/>
              <a:buNone/>
              <a:defRPr sz="4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600"/>
              <a:buNone/>
              <a:defRPr sz="4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600"/>
              <a:buNone/>
              <a:defRPr sz="46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116888" y="1260890"/>
            <a:ext cx="3195300" cy="52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700" tIns="34700" rIns="34700" bIns="34700" anchor="t" anchorCtr="0">
            <a:noAutofit/>
          </a:bodyPr>
          <a:lstStyle>
            <a:lvl1pPr marL="457200" lvl="0" indent="-27305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700"/>
              <a:buChar char="●"/>
              <a:defRPr/>
            </a:lvl1pPr>
            <a:lvl2pPr marL="914400" lvl="1" indent="-260350" algn="ctr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500"/>
              <a:buChar char="○"/>
              <a:defRPr/>
            </a:lvl2pPr>
            <a:lvl3pPr marL="1371600" lvl="2" indent="-260350" algn="ctr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500"/>
              <a:buChar char="■"/>
              <a:defRPr/>
            </a:lvl3pPr>
            <a:lvl4pPr marL="1828800" lvl="3" indent="-260350" algn="ctr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500"/>
              <a:buChar char="●"/>
              <a:defRPr/>
            </a:lvl4pPr>
            <a:lvl5pPr marL="2286000" lvl="4" indent="-260350" algn="ctr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500"/>
              <a:buChar char="○"/>
              <a:defRPr/>
            </a:lvl5pPr>
            <a:lvl6pPr marL="2743200" lvl="5" indent="-260350" algn="ctr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500"/>
              <a:buChar char="■"/>
              <a:defRPr/>
            </a:lvl6pPr>
            <a:lvl7pPr marL="3200400" lvl="6" indent="-260350" algn="ctr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500"/>
              <a:buChar char="●"/>
              <a:defRPr/>
            </a:lvl7pPr>
            <a:lvl8pPr marL="3657600" lvl="7" indent="-260350" algn="ctr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500"/>
              <a:buChar char="○"/>
              <a:defRPr/>
            </a:lvl8pPr>
            <a:lvl9pPr marL="4114800" lvl="8" indent="-260350" algn="ctr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SzPts val="5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3177172" y="1865287"/>
            <a:ext cx="205500" cy="1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700" tIns="34700" rIns="34700" bIns="34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3177172" y="1865287"/>
            <a:ext cx="205500" cy="1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700" tIns="34700" rIns="34700" bIns="34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116888" y="178010"/>
            <a:ext cx="3195300" cy="2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700" tIns="34700" rIns="34700" bIns="34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body" idx="1"/>
          </p:nvPr>
        </p:nvSpPr>
        <p:spPr>
          <a:xfrm>
            <a:off x="116888" y="460990"/>
            <a:ext cx="3195300" cy="136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700" tIns="34700" rIns="34700" bIns="34700" anchor="t" anchorCtr="0">
            <a:noAutofit/>
          </a:bodyPr>
          <a:lstStyle>
            <a:lvl1pPr marL="457200" lvl="0" indent="-2730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700"/>
              <a:buChar char="●"/>
              <a:defRPr/>
            </a:lvl1pPr>
            <a:lvl2pPr marL="914400" lvl="1" indent="-26035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500"/>
              <a:buChar char="○"/>
              <a:defRPr/>
            </a:lvl2pPr>
            <a:lvl3pPr marL="1371600" lvl="2" indent="-26035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500"/>
              <a:buChar char="■"/>
              <a:defRPr/>
            </a:lvl3pPr>
            <a:lvl4pPr marL="1828800" lvl="3" indent="-26035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500"/>
              <a:buChar char="●"/>
              <a:defRPr/>
            </a:lvl4pPr>
            <a:lvl5pPr marL="2286000" lvl="4" indent="-26035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500"/>
              <a:buChar char="○"/>
              <a:defRPr/>
            </a:lvl5pPr>
            <a:lvl6pPr marL="2743200" lvl="5" indent="-26035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500"/>
              <a:buChar char="■"/>
              <a:defRPr/>
            </a:lvl6pPr>
            <a:lvl7pPr marL="3200400" lvl="6" indent="-26035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500"/>
              <a:buChar char="●"/>
              <a:defRPr/>
            </a:lvl7pPr>
            <a:lvl8pPr marL="3657600" lvl="7" indent="-26035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500"/>
              <a:buChar char="○"/>
              <a:defRPr/>
            </a:lvl8pPr>
            <a:lvl9pPr marL="4114800" lvl="8" indent="-260350" algn="l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SzPts val="500"/>
              <a:buChar char="■"/>
              <a:defRPr/>
            </a:lvl9pPr>
          </a:lstStyle>
          <a:p>
            <a:endParaRPr/>
          </a:p>
        </p:txBody>
      </p:sp>
      <p:sp>
        <p:nvSpPr>
          <p:cNvPr id="16" name="Google Shape;16;p3"/>
          <p:cNvSpPr txBox="1">
            <a:spLocks noGrp="1"/>
          </p:cNvSpPr>
          <p:nvPr>
            <p:ph type="sldNum" idx="12"/>
          </p:nvPr>
        </p:nvSpPr>
        <p:spPr>
          <a:xfrm>
            <a:off x="3177172" y="1865287"/>
            <a:ext cx="205500" cy="1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700" tIns="34700" rIns="34700" bIns="34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4"/>
          <p:cNvSpPr txBox="1">
            <a:spLocks noGrp="1"/>
          </p:cNvSpPr>
          <p:nvPr>
            <p:ph type="title"/>
          </p:nvPr>
        </p:nvSpPr>
        <p:spPr>
          <a:xfrm>
            <a:off x="116888" y="860340"/>
            <a:ext cx="3195300" cy="33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700" tIns="34700" rIns="34700" bIns="34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3177172" y="1865287"/>
            <a:ext cx="205500" cy="1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700" tIns="34700" rIns="34700" bIns="34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116888" y="178010"/>
            <a:ext cx="3195300" cy="2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700" tIns="34700" rIns="34700" bIns="34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116888" y="460990"/>
            <a:ext cx="1500000" cy="136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700" tIns="34700" rIns="34700" bIns="34700" anchor="t" anchorCtr="0">
            <a:noAutofit/>
          </a:bodyPr>
          <a:lstStyle>
            <a:lvl1pPr marL="457200" lvl="0" indent="-2603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500"/>
              <a:buChar char="●"/>
              <a:defRPr sz="500"/>
            </a:lvl1pPr>
            <a:lvl2pPr marL="914400" lvl="1" indent="-26035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500"/>
              <a:buChar char="○"/>
              <a:defRPr sz="500"/>
            </a:lvl2pPr>
            <a:lvl3pPr marL="1371600" lvl="2" indent="-26035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500"/>
              <a:buChar char="■"/>
              <a:defRPr sz="500"/>
            </a:lvl3pPr>
            <a:lvl4pPr marL="1828800" lvl="3" indent="-26035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500"/>
              <a:buChar char="●"/>
              <a:defRPr sz="500"/>
            </a:lvl4pPr>
            <a:lvl5pPr marL="2286000" lvl="4" indent="-26035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500"/>
              <a:buChar char="○"/>
              <a:defRPr sz="500"/>
            </a:lvl5pPr>
            <a:lvl6pPr marL="2743200" lvl="5" indent="-26035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500"/>
              <a:buChar char="■"/>
              <a:defRPr sz="500"/>
            </a:lvl6pPr>
            <a:lvl7pPr marL="3200400" lvl="6" indent="-26035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500"/>
              <a:buChar char="●"/>
              <a:defRPr sz="500"/>
            </a:lvl7pPr>
            <a:lvl8pPr marL="3657600" lvl="7" indent="-26035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500"/>
              <a:buChar char="○"/>
              <a:defRPr sz="500"/>
            </a:lvl8pPr>
            <a:lvl9pPr marL="4114800" lvl="8" indent="-260350" algn="l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SzPts val="500"/>
              <a:buChar char="■"/>
              <a:defRPr sz="5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1812150" y="460990"/>
            <a:ext cx="1500000" cy="136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700" tIns="34700" rIns="34700" bIns="34700" anchor="t" anchorCtr="0">
            <a:noAutofit/>
          </a:bodyPr>
          <a:lstStyle>
            <a:lvl1pPr marL="457200" lvl="0" indent="-2603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500"/>
              <a:buChar char="●"/>
              <a:defRPr sz="500"/>
            </a:lvl1pPr>
            <a:lvl2pPr marL="914400" lvl="1" indent="-26035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500"/>
              <a:buChar char="○"/>
              <a:defRPr sz="500"/>
            </a:lvl2pPr>
            <a:lvl3pPr marL="1371600" lvl="2" indent="-26035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500"/>
              <a:buChar char="■"/>
              <a:defRPr sz="500"/>
            </a:lvl3pPr>
            <a:lvl4pPr marL="1828800" lvl="3" indent="-26035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500"/>
              <a:buChar char="●"/>
              <a:defRPr sz="500"/>
            </a:lvl4pPr>
            <a:lvl5pPr marL="2286000" lvl="4" indent="-26035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500"/>
              <a:buChar char="○"/>
              <a:defRPr sz="500"/>
            </a:lvl5pPr>
            <a:lvl6pPr marL="2743200" lvl="5" indent="-26035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500"/>
              <a:buChar char="■"/>
              <a:defRPr sz="500"/>
            </a:lvl6pPr>
            <a:lvl7pPr marL="3200400" lvl="6" indent="-26035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500"/>
              <a:buChar char="●"/>
              <a:defRPr sz="500"/>
            </a:lvl7pPr>
            <a:lvl8pPr marL="3657600" lvl="7" indent="-26035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500"/>
              <a:buChar char="○"/>
              <a:defRPr sz="500"/>
            </a:lvl8pPr>
            <a:lvl9pPr marL="4114800" lvl="8" indent="-260350" algn="l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SzPts val="500"/>
              <a:buChar char="■"/>
              <a:defRPr sz="5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3177172" y="1865287"/>
            <a:ext cx="205500" cy="1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700" tIns="34700" rIns="34700" bIns="34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116888" y="178010"/>
            <a:ext cx="3195300" cy="2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700" tIns="34700" rIns="34700" bIns="34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3177172" y="1865287"/>
            <a:ext cx="205500" cy="1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700" tIns="34700" rIns="34700" bIns="34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116888" y="222240"/>
            <a:ext cx="1053000" cy="30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700" tIns="34700" rIns="34700" bIns="34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116888" y="555840"/>
            <a:ext cx="1053000" cy="127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700" tIns="34700" rIns="34700" bIns="34700" anchor="t" anchorCtr="0">
            <a:noAutofit/>
          </a:bodyPr>
          <a:lstStyle>
            <a:lvl1pPr marL="457200" lvl="0" indent="-2603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500"/>
              <a:buChar char="●"/>
              <a:defRPr sz="500"/>
            </a:lvl1pPr>
            <a:lvl2pPr marL="914400" lvl="1" indent="-26035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500"/>
              <a:buChar char="○"/>
              <a:defRPr sz="500"/>
            </a:lvl2pPr>
            <a:lvl3pPr marL="1371600" lvl="2" indent="-26035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500"/>
              <a:buChar char="■"/>
              <a:defRPr sz="500"/>
            </a:lvl3pPr>
            <a:lvl4pPr marL="1828800" lvl="3" indent="-26035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500"/>
              <a:buChar char="●"/>
              <a:defRPr sz="500"/>
            </a:lvl4pPr>
            <a:lvl5pPr marL="2286000" lvl="4" indent="-26035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500"/>
              <a:buChar char="○"/>
              <a:defRPr sz="500"/>
            </a:lvl5pPr>
            <a:lvl6pPr marL="2743200" lvl="5" indent="-26035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500"/>
              <a:buChar char="■"/>
              <a:defRPr sz="500"/>
            </a:lvl6pPr>
            <a:lvl7pPr marL="3200400" lvl="6" indent="-26035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500"/>
              <a:buChar char="●"/>
              <a:defRPr sz="500"/>
            </a:lvl7pPr>
            <a:lvl8pPr marL="3657600" lvl="7" indent="-26035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500"/>
              <a:buChar char="○"/>
              <a:defRPr sz="500"/>
            </a:lvl8pPr>
            <a:lvl9pPr marL="4114800" lvl="8" indent="-260350" algn="l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SzPts val="500"/>
              <a:buChar char="■"/>
              <a:defRPr sz="5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3177172" y="1865287"/>
            <a:ext cx="205500" cy="1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700" tIns="34700" rIns="34700" bIns="34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183844" y="180060"/>
            <a:ext cx="2387700" cy="163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700" tIns="34700" rIns="34700" bIns="34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3177172" y="1865287"/>
            <a:ext cx="205500" cy="1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700" tIns="34700" rIns="34700" bIns="34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1714500" y="-50"/>
            <a:ext cx="1714500" cy="20574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34700" tIns="34700" rIns="34700" bIns="34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99562" y="493270"/>
            <a:ext cx="1516800" cy="59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700" tIns="34700" rIns="34700" bIns="34700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99562" y="1121230"/>
            <a:ext cx="1516800" cy="49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700" tIns="34700" rIns="34700" bIns="34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1852313" y="289630"/>
            <a:ext cx="1439100" cy="147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700" tIns="34700" rIns="34700" bIns="34700" anchor="ctr" anchorCtr="0">
            <a:noAutofit/>
          </a:bodyPr>
          <a:lstStyle>
            <a:lvl1pPr marL="457200" lvl="0" indent="-2730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700"/>
              <a:buChar char="●"/>
              <a:defRPr/>
            </a:lvl1pPr>
            <a:lvl2pPr marL="914400" lvl="1" indent="-26035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500"/>
              <a:buChar char="○"/>
              <a:defRPr/>
            </a:lvl2pPr>
            <a:lvl3pPr marL="1371600" lvl="2" indent="-26035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500"/>
              <a:buChar char="■"/>
              <a:defRPr/>
            </a:lvl3pPr>
            <a:lvl4pPr marL="1828800" lvl="3" indent="-26035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500"/>
              <a:buChar char="●"/>
              <a:defRPr/>
            </a:lvl4pPr>
            <a:lvl5pPr marL="2286000" lvl="4" indent="-26035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500"/>
              <a:buChar char="○"/>
              <a:defRPr/>
            </a:lvl5pPr>
            <a:lvl6pPr marL="2743200" lvl="5" indent="-26035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500"/>
              <a:buChar char="■"/>
              <a:defRPr/>
            </a:lvl6pPr>
            <a:lvl7pPr marL="3200400" lvl="6" indent="-26035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500"/>
              <a:buChar char="●"/>
              <a:defRPr/>
            </a:lvl7pPr>
            <a:lvl8pPr marL="3657600" lvl="7" indent="-26035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500"/>
              <a:buChar char="○"/>
              <a:defRPr/>
            </a:lvl8pPr>
            <a:lvl9pPr marL="4114800" lvl="8" indent="-260350" algn="l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SzPts val="5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3177172" y="1865287"/>
            <a:ext cx="205500" cy="1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700" tIns="34700" rIns="34700" bIns="34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116888" y="1692230"/>
            <a:ext cx="2249700" cy="24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700" tIns="34700" rIns="34700" bIns="34700" anchor="ctr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3177172" y="1865287"/>
            <a:ext cx="205500" cy="1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700" tIns="34700" rIns="34700" bIns="34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116888" y="178010"/>
            <a:ext cx="3195300" cy="2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700" tIns="34700" rIns="34700" bIns="34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116888" y="460990"/>
            <a:ext cx="3195300" cy="136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700" tIns="34700" rIns="34700" bIns="34700" anchor="t" anchorCtr="0">
            <a:noAutofit/>
          </a:bodyPr>
          <a:lstStyle>
            <a:lvl1pPr marL="457200" marR="0" lvl="0" indent="-2730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00"/>
              <a:buFont typeface="Arial"/>
              <a:buChar char="●"/>
              <a:defRPr sz="7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6035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500"/>
              <a:buFont typeface="Arial"/>
              <a:buChar char="○"/>
              <a:defRPr sz="5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6035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500"/>
              <a:buFont typeface="Arial"/>
              <a:buChar char="■"/>
              <a:defRPr sz="5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6035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500"/>
              <a:buFont typeface="Arial"/>
              <a:buChar char="●"/>
              <a:defRPr sz="5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6035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500"/>
              <a:buFont typeface="Arial"/>
              <a:buChar char="○"/>
              <a:defRPr sz="5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6035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500"/>
              <a:buFont typeface="Arial"/>
              <a:buChar char="■"/>
              <a:defRPr sz="5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6035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500"/>
              <a:buFont typeface="Arial"/>
              <a:buChar char="●"/>
              <a:defRPr sz="5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6035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500"/>
              <a:buFont typeface="Arial"/>
              <a:buChar char="○"/>
              <a:defRPr sz="5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60350" algn="l" rtl="0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Clr>
                <a:schemeClr val="dk2"/>
              </a:buClr>
              <a:buSzPts val="500"/>
              <a:buFont typeface="Arial"/>
              <a:buChar char="■"/>
              <a:defRPr sz="5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3177172" y="1865287"/>
            <a:ext cx="205500" cy="1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700" tIns="34700" rIns="34700" bIns="34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vistaprint.com/business-cards/standard/templates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 rotWithShape="1">
          <a:blip r:embed="rId3">
            <a:alphaModFix amt="40000"/>
          </a:blip>
          <a:srcRect l="1057" t="7734" b="32899"/>
          <a:stretch/>
        </p:blipFill>
        <p:spPr>
          <a:xfrm flipH="1">
            <a:off x="0" y="0"/>
            <a:ext cx="3429000" cy="2057398"/>
          </a:xfrm>
          <a:prstGeom prst="rect">
            <a:avLst/>
          </a:prstGeom>
          <a:noFill/>
          <a:ln>
            <a:noFill/>
          </a:ln>
        </p:spPr>
      </p:pic>
      <p:pic>
        <p:nvPicPr>
          <p:cNvPr id="55" name="Google Shape;55;p1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03590" y="99100"/>
            <a:ext cx="1571980" cy="573224"/>
          </a:xfrm>
          <a:prstGeom prst="rect">
            <a:avLst/>
          </a:prstGeom>
          <a:noFill/>
          <a:ln>
            <a:noFill/>
          </a:ln>
        </p:spPr>
      </p:pic>
      <p:sp>
        <p:nvSpPr>
          <p:cNvPr id="56" name="Google Shape;56;p13"/>
          <p:cNvSpPr txBox="1"/>
          <p:nvPr/>
        </p:nvSpPr>
        <p:spPr>
          <a:xfrm>
            <a:off x="477442" y="553730"/>
            <a:ext cx="1986600" cy="20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50"/>
              <a:buFont typeface="Arial"/>
              <a:buNone/>
            </a:pPr>
            <a:r>
              <a:rPr lang="en" sz="105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POPCORN FUNDRAISER</a:t>
            </a:r>
            <a:endParaRPr sz="1050" b="0" i="0" u="none" strike="noStrike" cap="none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57" name="Google Shape;57;p1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37638" y="99103"/>
            <a:ext cx="527481" cy="648758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p13"/>
          <p:cNvSpPr txBox="1"/>
          <p:nvPr/>
        </p:nvSpPr>
        <p:spPr>
          <a:xfrm>
            <a:off x="190513" y="828513"/>
            <a:ext cx="3095700" cy="72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" sz="10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I’m _________________________. Thank you for helping me earn my way to ________________________________________. Please use my keycode _________________ when placing your order online at PopcornOrdering.com. You’ll help me out, won’t you?</a:t>
            </a:r>
            <a:endParaRPr sz="1000" b="0" i="0" u="none" strike="noStrike" cap="none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59" name="Google Shape;59;p13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750252" y="115475"/>
            <a:ext cx="498900" cy="498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4"/>
          <p:cNvSpPr txBox="1">
            <a:spLocks noGrp="1"/>
          </p:cNvSpPr>
          <p:nvPr>
            <p:ph type="title"/>
          </p:nvPr>
        </p:nvSpPr>
        <p:spPr>
          <a:xfrm>
            <a:off x="116888" y="178010"/>
            <a:ext cx="3195300" cy="2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700" tIns="34700" rIns="34700" bIns="34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/>
              <a:t>TO ORDER CARDS</a:t>
            </a:r>
            <a:endParaRPr/>
          </a:p>
        </p:txBody>
      </p:sp>
      <p:sp>
        <p:nvSpPr>
          <p:cNvPr id="65" name="Google Shape;65;p14"/>
          <p:cNvSpPr txBox="1">
            <a:spLocks noGrp="1"/>
          </p:cNvSpPr>
          <p:nvPr>
            <p:ph type="body" idx="1"/>
          </p:nvPr>
        </p:nvSpPr>
        <p:spPr>
          <a:xfrm>
            <a:off x="116888" y="460990"/>
            <a:ext cx="3195300" cy="136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700" tIns="34700" rIns="34700" bIns="347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  <a:buSzPts val="700"/>
              <a:buNone/>
            </a:pPr>
            <a:r>
              <a:rPr lang="en"/>
              <a:t>Visit </a:t>
            </a:r>
            <a:r>
              <a:rPr lang="en" u="sng">
                <a:solidFill>
                  <a:schemeClr val="hlink"/>
                </a:solidFill>
                <a:hlinkClick r:id="rId3"/>
              </a:rPr>
              <a:t>https://www.vistaprint.com/business-cards/standard/templates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866F0212788FB4C9CA3DD799ACDB9A0" ma:contentTypeVersion="14" ma:contentTypeDescription="Create a new document." ma:contentTypeScope="" ma:versionID="394ed81110bfa78e8a29cdc5ac88edb5">
  <xsd:schema xmlns:xsd="http://www.w3.org/2001/XMLSchema" xmlns:xs="http://www.w3.org/2001/XMLSchema" xmlns:p="http://schemas.microsoft.com/office/2006/metadata/properties" xmlns:ns2="cdc4a139-f937-40c3-bc98-8b14719917e5" xmlns:ns3="bffe4fed-c0ec-42cc-a4af-2bd464f95651" targetNamespace="http://schemas.microsoft.com/office/2006/metadata/properties" ma:root="true" ma:fieldsID="76732528723cbbebdbcfeec74fff2ecd" ns2:_="" ns3:_="">
    <xsd:import namespace="cdc4a139-f937-40c3-bc98-8b14719917e5"/>
    <xsd:import namespace="bffe4fed-c0ec-42cc-a4af-2bd464f9565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dc4a139-f937-40c3-bc98-8b14719917e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879308d4-bde5-4dca-adcb-0162404f863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1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ffe4fed-c0ec-42cc-a4af-2bd464f95651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1ff4f7c0-202f-459a-a850-137a3df5a3f9}" ma:internalName="TaxCatchAll" ma:showField="CatchAllData" ma:web="bffe4fed-c0ec-42cc-a4af-2bd464f9565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bffe4fed-c0ec-42cc-a4af-2bd464f95651" xsi:nil="true"/>
    <lcf76f155ced4ddcb4097134ff3c332f xmlns="cdc4a139-f937-40c3-bc98-8b14719917e5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D8AE535D-FC9B-461D-A028-4DF80E1D887A}"/>
</file>

<file path=customXml/itemProps2.xml><?xml version="1.0" encoding="utf-8"?>
<ds:datastoreItem xmlns:ds="http://schemas.openxmlformats.org/officeDocument/2006/customXml" ds:itemID="{9501F97F-66E3-485D-AF53-63F081C58607}"/>
</file>

<file path=customXml/itemProps3.xml><?xml version="1.0" encoding="utf-8"?>
<ds:datastoreItem xmlns:ds="http://schemas.openxmlformats.org/officeDocument/2006/customXml" ds:itemID="{65C11C7A-A633-406E-AD20-DDF2E6DE63F0}"/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54</Words>
  <Application>Microsoft Office PowerPoint</Application>
  <PresentationFormat>Custom</PresentationFormat>
  <Paragraphs>4</Paragraphs>
  <Slides>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5" baseType="lpstr">
      <vt:lpstr>Lato</vt:lpstr>
      <vt:lpstr>Arial</vt:lpstr>
      <vt:lpstr>Simple Light</vt:lpstr>
      <vt:lpstr>PowerPoint Presentation</vt:lpstr>
      <vt:lpstr>TO ORDER CARDS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Kristie Schouest</dc:creator>
  <cp:lastModifiedBy>Kristie Spinelli</cp:lastModifiedBy>
  <cp:revision>1</cp:revision>
  <dcterms:modified xsi:type="dcterms:W3CDTF">2025-07-23T16:47:46Z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0x010100B866F0212788FB4C9CA3DD799ACDB9A0</vt:lpwstr>
  </property>
</Properties>
</file>